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gif" ContentType="image/gif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  <p:sldMasterId id="2147483708" r:id="rId2"/>
  </p:sldMasterIdLst>
  <p:notesMasterIdLst>
    <p:notesMasterId r:id="rId19"/>
  </p:notesMasterIdLst>
  <p:sldIdLst>
    <p:sldId id="256" r:id="rId3"/>
    <p:sldId id="257" r:id="rId4"/>
    <p:sldId id="258" r:id="rId5"/>
    <p:sldId id="268" r:id="rId6"/>
    <p:sldId id="259" r:id="rId7"/>
    <p:sldId id="260" r:id="rId8"/>
    <p:sldId id="261" r:id="rId9"/>
    <p:sldId id="262" r:id="rId10"/>
    <p:sldId id="264" r:id="rId11"/>
    <p:sldId id="265" r:id="rId12"/>
    <p:sldId id="266" r:id="rId13"/>
    <p:sldId id="263" r:id="rId14"/>
    <p:sldId id="267" r:id="rId15"/>
    <p:sldId id="269" r:id="rId16"/>
    <p:sldId id="270" r:id="rId17"/>
    <p:sldId id="271" r:id="rId1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66"/>
    <a:srgbClr val="990000"/>
    <a:srgbClr val="FF0000"/>
    <a:srgbClr val="66FF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1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3" Type="http://schemas.openxmlformats.org/officeDocument/2006/relationships/slide" Target="slides/slide1.xml"/><Relationship Id="rId21" Type="http://schemas.openxmlformats.org/officeDocument/2006/relationships/viewProps" Target="viewProp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tableStyles" Target="tableStyles.xml"/><Relationship Id="rId10" Type="http://schemas.openxmlformats.org/officeDocument/2006/relationships/slide" Target="slides/slide8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theme" Target="theme/theme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0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A905417-EC86-4420-B324-0BC9FDF4E0B7}" type="datetimeFigureOut">
              <a:rPr lang="en-US" smtClean="0"/>
              <a:pPr/>
              <a:t>9/19/2013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CEF766D-E033-4D98-85EF-996C7A23BC6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617912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CEF766D-E033-4D98-85EF-996C7A23BC67}" type="slidenum">
              <a:rPr lang="en-US" smtClean="0"/>
              <a:pPr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460451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CEF766D-E033-4D98-85EF-996C7A23BC67}" type="slidenum">
              <a:rPr lang="en-US" smtClean="0"/>
              <a:pPr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604667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CEF766D-E033-4D98-85EF-996C7A23BC67}" type="slidenum">
              <a:rPr lang="en-US" smtClean="0"/>
              <a:pPr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948723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9/19/2013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484712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9/19/2013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601359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9/19/2013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596661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9/19/2013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891018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9/19/2013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757027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9/19/2013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266681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9/19/2013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752405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9/19/2013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706964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9/19/2013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287133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9/19/2013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78309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9/19/2013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382404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ight Triangle 6"/>
          <p:cNvSpPr/>
          <p:nvPr/>
        </p:nvSpPr>
        <p:spPr>
          <a:xfrm>
            <a:off x="0" y="2647950"/>
            <a:ext cx="3571875" cy="4210050"/>
          </a:xfrm>
          <a:prstGeom prst="rt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Freeform 7"/>
          <p:cNvSpPr/>
          <p:nvPr/>
        </p:nvSpPr>
        <p:spPr>
          <a:xfrm>
            <a:off x="-2380" y="-925"/>
            <a:ext cx="9146380" cy="6858925"/>
          </a:xfrm>
          <a:custGeom>
            <a:avLst/>
            <a:gdLst>
              <a:gd name="connsiteX0" fmla="*/ 0 w 3350419"/>
              <a:gd name="connsiteY0" fmla="*/ 2081213 h 2083594"/>
              <a:gd name="connsiteX1" fmla="*/ 3031331 w 3350419"/>
              <a:gd name="connsiteY1" fmla="*/ 0 h 2083594"/>
              <a:gd name="connsiteX2" fmla="*/ 3350419 w 3350419"/>
              <a:gd name="connsiteY2" fmla="*/ 80963 h 2083594"/>
              <a:gd name="connsiteX3" fmla="*/ 3350419 w 3350419"/>
              <a:gd name="connsiteY3" fmla="*/ 2083594 h 2083594"/>
              <a:gd name="connsiteX4" fmla="*/ 0 w 3350419"/>
              <a:gd name="connsiteY4" fmla="*/ 2081213 h 2083594"/>
              <a:gd name="connsiteX0" fmla="*/ 0 w 3112294"/>
              <a:gd name="connsiteY0" fmla="*/ 2019301 h 2083594"/>
              <a:gd name="connsiteX1" fmla="*/ 2793206 w 3112294"/>
              <a:gd name="connsiteY1" fmla="*/ 0 h 2083594"/>
              <a:gd name="connsiteX2" fmla="*/ 3112294 w 3112294"/>
              <a:gd name="connsiteY2" fmla="*/ 80963 h 2083594"/>
              <a:gd name="connsiteX3" fmla="*/ 3112294 w 3112294"/>
              <a:gd name="connsiteY3" fmla="*/ 2083594 h 2083594"/>
              <a:gd name="connsiteX4" fmla="*/ 0 w 3112294"/>
              <a:gd name="connsiteY4" fmla="*/ 2019301 h 2083594"/>
              <a:gd name="connsiteX0" fmla="*/ 0 w 3345656"/>
              <a:gd name="connsiteY0" fmla="*/ 2097882 h 2097882"/>
              <a:gd name="connsiteX1" fmla="*/ 3026568 w 3345656"/>
              <a:gd name="connsiteY1" fmla="*/ 0 h 2097882"/>
              <a:gd name="connsiteX2" fmla="*/ 3345656 w 3345656"/>
              <a:gd name="connsiteY2" fmla="*/ 80963 h 2097882"/>
              <a:gd name="connsiteX3" fmla="*/ 3345656 w 3345656"/>
              <a:gd name="connsiteY3" fmla="*/ 2083594 h 2097882"/>
              <a:gd name="connsiteX4" fmla="*/ 0 w 3345656"/>
              <a:gd name="connsiteY4" fmla="*/ 2097882 h 2097882"/>
              <a:gd name="connsiteX0" fmla="*/ 0 w 2800350"/>
              <a:gd name="connsiteY0" fmla="*/ 1935957 h 2083594"/>
              <a:gd name="connsiteX1" fmla="*/ 2481262 w 2800350"/>
              <a:gd name="connsiteY1" fmla="*/ 0 h 2083594"/>
              <a:gd name="connsiteX2" fmla="*/ 2800350 w 2800350"/>
              <a:gd name="connsiteY2" fmla="*/ 80963 h 2083594"/>
              <a:gd name="connsiteX3" fmla="*/ 2800350 w 2800350"/>
              <a:gd name="connsiteY3" fmla="*/ 2083594 h 2083594"/>
              <a:gd name="connsiteX4" fmla="*/ 0 w 2800350"/>
              <a:gd name="connsiteY4" fmla="*/ 1935957 h 2083594"/>
              <a:gd name="connsiteX0" fmla="*/ 0 w 3352800"/>
              <a:gd name="connsiteY0" fmla="*/ 2083594 h 2083594"/>
              <a:gd name="connsiteX1" fmla="*/ 3033712 w 3352800"/>
              <a:gd name="connsiteY1" fmla="*/ 0 h 2083594"/>
              <a:gd name="connsiteX2" fmla="*/ 3352800 w 3352800"/>
              <a:gd name="connsiteY2" fmla="*/ 80963 h 2083594"/>
              <a:gd name="connsiteX3" fmla="*/ 3352800 w 3352800"/>
              <a:gd name="connsiteY3" fmla="*/ 2083594 h 2083594"/>
              <a:gd name="connsiteX4" fmla="*/ 0 w 3352800"/>
              <a:gd name="connsiteY4" fmla="*/ 2083594 h 2083594"/>
              <a:gd name="connsiteX0" fmla="*/ 0 w 3352800"/>
              <a:gd name="connsiteY0" fmla="*/ 2002631 h 2002631"/>
              <a:gd name="connsiteX1" fmla="*/ 3033712 w 3352800"/>
              <a:gd name="connsiteY1" fmla="*/ 15716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988469 w 3352800"/>
              <a:gd name="connsiteY1" fmla="*/ 59530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3966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45314 w 3352800"/>
              <a:gd name="connsiteY1" fmla="*/ 1224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4839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75865 w 3352800"/>
              <a:gd name="connsiteY1" fmla="*/ 8178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901 h 2002901"/>
              <a:gd name="connsiteX1" fmla="*/ 2836585 w 3352800"/>
              <a:gd name="connsiteY1" fmla="*/ 0 h 2002901"/>
              <a:gd name="connsiteX2" fmla="*/ 3352800 w 3352800"/>
              <a:gd name="connsiteY2" fmla="*/ 270 h 2002901"/>
              <a:gd name="connsiteX3" fmla="*/ 3352800 w 3352800"/>
              <a:gd name="connsiteY3" fmla="*/ 2002901 h 2002901"/>
              <a:gd name="connsiteX4" fmla="*/ 0 w 3352800"/>
              <a:gd name="connsiteY4" fmla="*/ 2002901 h 20029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52800" h="2002901">
                <a:moveTo>
                  <a:pt x="0" y="2002901"/>
                </a:moveTo>
                <a:lnTo>
                  <a:pt x="2836585" y="0"/>
                </a:lnTo>
                <a:lnTo>
                  <a:pt x="3352800" y="270"/>
                </a:lnTo>
                <a:lnTo>
                  <a:pt x="3352800" y="2002901"/>
                </a:lnTo>
                <a:lnTo>
                  <a:pt x="0" y="2002901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 rot="19140000">
            <a:off x="817112" y="1730403"/>
            <a:ext cx="5648623" cy="1204306"/>
          </a:xfrm>
        </p:spPr>
        <p:txBody>
          <a:bodyPr bIns="9144"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 rot="19140000">
            <a:off x="1212277" y="2470925"/>
            <a:ext cx="6511131" cy="329259"/>
          </a:xfrm>
        </p:spPr>
        <p:txBody>
          <a:bodyPr tIns="9144">
            <a:normAutofit/>
          </a:bodyPr>
          <a:lstStyle>
            <a:lvl1pPr marL="0" indent="0" algn="l">
              <a:buNone/>
              <a:defRPr kumimoji="0" lang="en-US" sz="1400" b="0" i="0" u="none" strike="noStrike" kern="1200" cap="all" spc="40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j-ea"/>
                <a:cs typeface="Tunga" pitchFamily="2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 pitchFamily="34" charset="0"/>
              <a:buNone/>
              <a:tabLst/>
              <a:defRPr/>
            </a:pPr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9/19/2013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9/19/2013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7"/>
          <p:cNvSpPr/>
          <p:nvPr/>
        </p:nvSpPr>
        <p:spPr>
          <a:xfrm>
            <a:off x="-2380" y="-925"/>
            <a:ext cx="9146380" cy="6858925"/>
          </a:xfrm>
          <a:custGeom>
            <a:avLst/>
            <a:gdLst>
              <a:gd name="connsiteX0" fmla="*/ 0 w 3350419"/>
              <a:gd name="connsiteY0" fmla="*/ 2081213 h 2083594"/>
              <a:gd name="connsiteX1" fmla="*/ 3031331 w 3350419"/>
              <a:gd name="connsiteY1" fmla="*/ 0 h 2083594"/>
              <a:gd name="connsiteX2" fmla="*/ 3350419 w 3350419"/>
              <a:gd name="connsiteY2" fmla="*/ 80963 h 2083594"/>
              <a:gd name="connsiteX3" fmla="*/ 3350419 w 3350419"/>
              <a:gd name="connsiteY3" fmla="*/ 2083594 h 2083594"/>
              <a:gd name="connsiteX4" fmla="*/ 0 w 3350419"/>
              <a:gd name="connsiteY4" fmla="*/ 2081213 h 2083594"/>
              <a:gd name="connsiteX0" fmla="*/ 0 w 3112294"/>
              <a:gd name="connsiteY0" fmla="*/ 2019301 h 2083594"/>
              <a:gd name="connsiteX1" fmla="*/ 2793206 w 3112294"/>
              <a:gd name="connsiteY1" fmla="*/ 0 h 2083594"/>
              <a:gd name="connsiteX2" fmla="*/ 3112294 w 3112294"/>
              <a:gd name="connsiteY2" fmla="*/ 80963 h 2083594"/>
              <a:gd name="connsiteX3" fmla="*/ 3112294 w 3112294"/>
              <a:gd name="connsiteY3" fmla="*/ 2083594 h 2083594"/>
              <a:gd name="connsiteX4" fmla="*/ 0 w 3112294"/>
              <a:gd name="connsiteY4" fmla="*/ 2019301 h 2083594"/>
              <a:gd name="connsiteX0" fmla="*/ 0 w 3345656"/>
              <a:gd name="connsiteY0" fmla="*/ 2097882 h 2097882"/>
              <a:gd name="connsiteX1" fmla="*/ 3026568 w 3345656"/>
              <a:gd name="connsiteY1" fmla="*/ 0 h 2097882"/>
              <a:gd name="connsiteX2" fmla="*/ 3345656 w 3345656"/>
              <a:gd name="connsiteY2" fmla="*/ 80963 h 2097882"/>
              <a:gd name="connsiteX3" fmla="*/ 3345656 w 3345656"/>
              <a:gd name="connsiteY3" fmla="*/ 2083594 h 2097882"/>
              <a:gd name="connsiteX4" fmla="*/ 0 w 3345656"/>
              <a:gd name="connsiteY4" fmla="*/ 2097882 h 2097882"/>
              <a:gd name="connsiteX0" fmla="*/ 0 w 2800350"/>
              <a:gd name="connsiteY0" fmla="*/ 1935957 h 2083594"/>
              <a:gd name="connsiteX1" fmla="*/ 2481262 w 2800350"/>
              <a:gd name="connsiteY1" fmla="*/ 0 h 2083594"/>
              <a:gd name="connsiteX2" fmla="*/ 2800350 w 2800350"/>
              <a:gd name="connsiteY2" fmla="*/ 80963 h 2083594"/>
              <a:gd name="connsiteX3" fmla="*/ 2800350 w 2800350"/>
              <a:gd name="connsiteY3" fmla="*/ 2083594 h 2083594"/>
              <a:gd name="connsiteX4" fmla="*/ 0 w 2800350"/>
              <a:gd name="connsiteY4" fmla="*/ 1935957 h 2083594"/>
              <a:gd name="connsiteX0" fmla="*/ 0 w 3352800"/>
              <a:gd name="connsiteY0" fmla="*/ 2083594 h 2083594"/>
              <a:gd name="connsiteX1" fmla="*/ 3033712 w 3352800"/>
              <a:gd name="connsiteY1" fmla="*/ 0 h 2083594"/>
              <a:gd name="connsiteX2" fmla="*/ 3352800 w 3352800"/>
              <a:gd name="connsiteY2" fmla="*/ 80963 h 2083594"/>
              <a:gd name="connsiteX3" fmla="*/ 3352800 w 3352800"/>
              <a:gd name="connsiteY3" fmla="*/ 2083594 h 2083594"/>
              <a:gd name="connsiteX4" fmla="*/ 0 w 3352800"/>
              <a:gd name="connsiteY4" fmla="*/ 2083594 h 2083594"/>
              <a:gd name="connsiteX0" fmla="*/ 0 w 3352800"/>
              <a:gd name="connsiteY0" fmla="*/ 2002631 h 2002631"/>
              <a:gd name="connsiteX1" fmla="*/ 3033712 w 3352800"/>
              <a:gd name="connsiteY1" fmla="*/ 15716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988469 w 3352800"/>
              <a:gd name="connsiteY1" fmla="*/ 59530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3966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45314 w 3352800"/>
              <a:gd name="connsiteY1" fmla="*/ 1224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4839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75865 w 3352800"/>
              <a:gd name="connsiteY1" fmla="*/ 8178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901 h 2002901"/>
              <a:gd name="connsiteX1" fmla="*/ 2836585 w 3352800"/>
              <a:gd name="connsiteY1" fmla="*/ 0 h 2002901"/>
              <a:gd name="connsiteX2" fmla="*/ 3352800 w 3352800"/>
              <a:gd name="connsiteY2" fmla="*/ 270 h 2002901"/>
              <a:gd name="connsiteX3" fmla="*/ 3352800 w 3352800"/>
              <a:gd name="connsiteY3" fmla="*/ 2002901 h 2002901"/>
              <a:gd name="connsiteX4" fmla="*/ 0 w 3352800"/>
              <a:gd name="connsiteY4" fmla="*/ 2002901 h 20029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52800" h="2002901">
                <a:moveTo>
                  <a:pt x="0" y="2002901"/>
                </a:moveTo>
                <a:lnTo>
                  <a:pt x="2836585" y="0"/>
                </a:lnTo>
                <a:lnTo>
                  <a:pt x="3352800" y="270"/>
                </a:lnTo>
                <a:lnTo>
                  <a:pt x="3352800" y="2002901"/>
                </a:lnTo>
                <a:lnTo>
                  <a:pt x="0" y="2002901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ight Triangle 6"/>
          <p:cNvSpPr/>
          <p:nvPr/>
        </p:nvSpPr>
        <p:spPr>
          <a:xfrm>
            <a:off x="0" y="2647950"/>
            <a:ext cx="3571875" cy="4210050"/>
          </a:xfrm>
          <a:prstGeom prst="rtTriangle">
            <a:avLst/>
          </a:pr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19140000">
            <a:off x="819399" y="1726737"/>
            <a:ext cx="5650992" cy="1207509"/>
          </a:xfrm>
        </p:spPr>
        <p:txBody>
          <a:bodyPr bIns="9144" anchor="b"/>
          <a:lstStyle>
            <a:lvl1pPr algn="l">
              <a:defRPr kumimoji="0" lang="en-US" sz="3200" b="0" i="0" u="none" strike="noStrike" kern="1200" cap="all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 rot="19140000">
            <a:off x="1216152" y="2468304"/>
            <a:ext cx="6510528" cy="329184"/>
          </a:xfrm>
        </p:spPr>
        <p:txBody>
          <a:bodyPr anchor="t">
            <a:normAutofit/>
          </a:bodyPr>
          <a:lstStyle>
            <a:lvl1pPr marL="0" indent="0">
              <a:buNone/>
              <a:defRPr kumimoji="0" lang="en-US" sz="1400" b="0" i="0" u="none" strike="noStrike" kern="1200" cap="all" spc="40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j-ea"/>
                <a:cs typeface="Tunga" pitchFamily="2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 pitchFamily="34" charset="0"/>
              <a:buNone/>
              <a:tabLst/>
              <a:defRPr/>
            </a:pPr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9/19/2013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22960" y="1097280"/>
            <a:ext cx="3200400" cy="371246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00016" y="1097280"/>
            <a:ext cx="3200400" cy="371246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9/19/2013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60" y="1097280"/>
            <a:ext cx="3200400" cy="548640"/>
          </a:xfrm>
        </p:spPr>
        <p:txBody>
          <a:bodyPr anchor="b">
            <a:normAutofit/>
          </a:bodyPr>
          <a:lstStyle>
            <a:lvl1pPr marL="0" indent="0">
              <a:buNone/>
              <a:defRPr lang="en-US" sz="1400" b="0" kern="1200" cap="all" spc="400" baseline="0" dirty="0" smtClean="0">
                <a:solidFill>
                  <a:schemeClr val="tx1"/>
                </a:solidFill>
                <a:latin typeface="+mn-lt"/>
                <a:ea typeface="+mj-ea"/>
                <a:cs typeface="Tunga" pitchFamily="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Font typeface="Arial" pitchFamily="34" charset="0"/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19150" y="1701848"/>
            <a:ext cx="3200400" cy="310896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00016" y="1097280"/>
            <a:ext cx="3200400" cy="548640"/>
          </a:xfrm>
        </p:spPr>
        <p:txBody>
          <a:bodyPr anchor="b">
            <a:normAutofit/>
          </a:bodyPr>
          <a:lstStyle>
            <a:lvl1pPr marL="0" indent="0">
              <a:buNone/>
              <a:defRPr lang="en-US" sz="1400" b="0" kern="1200" cap="all" spc="400" baseline="0" dirty="0" smtClean="0">
                <a:solidFill>
                  <a:schemeClr val="tx1"/>
                </a:solidFill>
                <a:latin typeface="+mn-lt"/>
                <a:ea typeface="+mj-ea"/>
                <a:cs typeface="Tunga" pitchFamily="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Font typeface="Arial" pitchFamily="34" charset="0"/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00016" y="1701848"/>
            <a:ext cx="3200400" cy="310896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9/19/2013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9/19/2013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9/19/2013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ight Triangle 16"/>
          <p:cNvSpPr/>
          <p:nvPr/>
        </p:nvSpPr>
        <p:spPr>
          <a:xfrm>
            <a:off x="0" y="2647950"/>
            <a:ext cx="3571875" cy="4210050"/>
          </a:xfrm>
          <a:prstGeom prst="rt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ight Triangle 17"/>
          <p:cNvSpPr/>
          <p:nvPr/>
        </p:nvSpPr>
        <p:spPr>
          <a:xfrm rot="5400000">
            <a:off x="433389" y="-433387"/>
            <a:ext cx="6858000" cy="7724778"/>
          </a:xfrm>
          <a:prstGeom prst="rtTriangle">
            <a:avLst/>
          </a:pr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19140000">
            <a:off x="784930" y="1576103"/>
            <a:ext cx="5212080" cy="1089427"/>
          </a:xfrm>
        </p:spPr>
        <p:txBody>
          <a:bodyPr bIns="0" anchor="b"/>
          <a:lstStyle>
            <a:lvl1pPr algn="l">
              <a:defRPr kumimoji="0" lang="en-US" sz="2800" b="0" i="0" u="none" strike="noStrike" kern="1200" cap="all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49552" y="2618912"/>
            <a:ext cx="3807779" cy="3324687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 rot="19140000">
            <a:off x="1297954" y="2253385"/>
            <a:ext cx="5794760" cy="623314"/>
          </a:xfrm>
        </p:spPr>
        <p:txBody>
          <a:bodyPr>
            <a:normAutofit/>
          </a:bodyPr>
          <a:lstStyle>
            <a:lvl1pPr marL="0" indent="0">
              <a:buNone/>
              <a:defRPr lang="en-US" sz="1400" b="1" kern="1200" dirty="0" smtClean="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 pitchFamily="34" charset="0"/>
              <a:buNone/>
              <a:tabLst/>
              <a:defRPr/>
            </a:pPr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9/19/2013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solidFill>
              <a:schemeClr val="tx2"/>
            </a:solidFill>
          </a:ln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10"/>
          <p:cNvSpPr>
            <a:spLocks noGrp="1"/>
          </p:cNvSpPr>
          <p:nvPr>
            <p:ph type="pic" sz="quarter" idx="14"/>
          </p:nvPr>
        </p:nvSpPr>
        <p:spPr>
          <a:xfrm>
            <a:off x="2028825" y="0"/>
            <a:ext cx="7115175" cy="6858000"/>
          </a:xfrm>
          <a:custGeom>
            <a:avLst/>
            <a:gdLst>
              <a:gd name="connsiteX0" fmla="*/ 0 w 7104888"/>
              <a:gd name="connsiteY0" fmla="*/ 0 h 6858000"/>
              <a:gd name="connsiteX1" fmla="*/ 7104888 w 7104888"/>
              <a:gd name="connsiteY1" fmla="*/ 0 h 6858000"/>
              <a:gd name="connsiteX2" fmla="*/ 7104888 w 7104888"/>
              <a:gd name="connsiteY2" fmla="*/ 6858000 h 6858000"/>
              <a:gd name="connsiteX3" fmla="*/ 0 w 7104888"/>
              <a:gd name="connsiteY3" fmla="*/ 6858000 h 6858000"/>
              <a:gd name="connsiteX4" fmla="*/ 0 w 7104888"/>
              <a:gd name="connsiteY4" fmla="*/ 0 h 6858000"/>
              <a:gd name="connsiteX0" fmla="*/ 0 w 7104888"/>
              <a:gd name="connsiteY0" fmla="*/ 0 h 6858000"/>
              <a:gd name="connsiteX1" fmla="*/ 5695188 w 7104888"/>
              <a:gd name="connsiteY1" fmla="*/ 0 h 6858000"/>
              <a:gd name="connsiteX2" fmla="*/ 7104888 w 7104888"/>
              <a:gd name="connsiteY2" fmla="*/ 0 h 6858000"/>
              <a:gd name="connsiteX3" fmla="*/ 7104888 w 7104888"/>
              <a:gd name="connsiteY3" fmla="*/ 6858000 h 6858000"/>
              <a:gd name="connsiteX4" fmla="*/ 0 w 7104888"/>
              <a:gd name="connsiteY4" fmla="*/ 6858000 h 6858000"/>
              <a:gd name="connsiteX5" fmla="*/ 0 w 7104888"/>
              <a:gd name="connsiteY5" fmla="*/ 0 h 6858000"/>
              <a:gd name="connsiteX0" fmla="*/ 10287 w 7115175"/>
              <a:gd name="connsiteY0" fmla="*/ 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0287 w 7115175"/>
              <a:gd name="connsiteY4" fmla="*/ 6858000 h 6858000"/>
              <a:gd name="connsiteX5" fmla="*/ 0 w 7115175"/>
              <a:gd name="connsiteY5" fmla="*/ 5048250 h 6858000"/>
              <a:gd name="connsiteX6" fmla="*/ 10287 w 7115175"/>
              <a:gd name="connsiteY6" fmla="*/ 0 h 6858000"/>
              <a:gd name="connsiteX0" fmla="*/ 10287 w 7115175"/>
              <a:gd name="connsiteY0" fmla="*/ 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533526 w 7115175"/>
              <a:gd name="connsiteY4" fmla="*/ 6848475 h 6858000"/>
              <a:gd name="connsiteX5" fmla="*/ 10287 w 7115175"/>
              <a:gd name="connsiteY5" fmla="*/ 6858000 h 6858000"/>
              <a:gd name="connsiteX6" fmla="*/ 0 w 7115175"/>
              <a:gd name="connsiteY6" fmla="*/ 5048250 h 6858000"/>
              <a:gd name="connsiteX7" fmla="*/ 10287 w 7115175"/>
              <a:gd name="connsiteY7" fmla="*/ 0 h 6858000"/>
              <a:gd name="connsiteX0" fmla="*/ 10287 w 7115175"/>
              <a:gd name="connsiteY0" fmla="*/ 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533526 w 7115175"/>
              <a:gd name="connsiteY4" fmla="*/ 6848475 h 6858000"/>
              <a:gd name="connsiteX5" fmla="*/ 0 w 7115175"/>
              <a:gd name="connsiteY5" fmla="*/ 5048250 h 6858000"/>
              <a:gd name="connsiteX6" fmla="*/ 10287 w 7115175"/>
              <a:gd name="connsiteY6" fmla="*/ 0 h 6858000"/>
              <a:gd name="connsiteX0" fmla="*/ 0 w 7115175"/>
              <a:gd name="connsiteY0" fmla="*/ 504825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533526 w 7115175"/>
              <a:gd name="connsiteY4" fmla="*/ 6848475 h 6858000"/>
              <a:gd name="connsiteX5" fmla="*/ 0 w 7115175"/>
              <a:gd name="connsiteY5" fmla="*/ 504825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115175" h="6858000">
                <a:moveTo>
                  <a:pt x="0" y="5048250"/>
                </a:moveTo>
                <a:lnTo>
                  <a:pt x="5705475" y="0"/>
                </a:lnTo>
                <a:lnTo>
                  <a:pt x="7115175" y="0"/>
                </a:lnTo>
                <a:lnTo>
                  <a:pt x="7115175" y="6858000"/>
                </a:lnTo>
                <a:lnTo>
                  <a:pt x="1533526" y="6848475"/>
                </a:lnTo>
                <a:lnTo>
                  <a:pt x="0" y="5048250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</p:spPr>
        <p:txBody>
          <a:bodyPr rIns="182880" anchor="ctr"/>
          <a:lstStyle>
            <a:lvl1pPr algn="r">
              <a:defRPr/>
            </a:lvl1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9" name="Right Triangle 8"/>
          <p:cNvSpPr/>
          <p:nvPr/>
        </p:nvSpPr>
        <p:spPr>
          <a:xfrm>
            <a:off x="0" y="2647950"/>
            <a:ext cx="3571875" cy="4210050"/>
          </a:xfrm>
          <a:prstGeom prst="rt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reeform 9"/>
          <p:cNvSpPr/>
          <p:nvPr/>
        </p:nvSpPr>
        <p:spPr>
          <a:xfrm>
            <a:off x="0" y="5048250"/>
            <a:ext cx="3571875" cy="1809750"/>
          </a:xfrm>
          <a:custGeom>
            <a:avLst/>
            <a:gdLst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3571875 w 3571875"/>
              <a:gd name="connsiteY2" fmla="*/ 4210050 h 4210050"/>
              <a:gd name="connsiteX3" fmla="*/ 0 w 3571875"/>
              <a:gd name="connsiteY3" fmla="*/ 4210050 h 4210050"/>
              <a:gd name="connsiteX0" fmla="*/ 0 w 3571875"/>
              <a:gd name="connsiteY0" fmla="*/ 1809750 h 1809750"/>
              <a:gd name="connsiteX1" fmla="*/ 1895475 w 3571875"/>
              <a:gd name="connsiteY1" fmla="*/ 0 h 1809750"/>
              <a:gd name="connsiteX2" fmla="*/ 3571875 w 3571875"/>
              <a:gd name="connsiteY2" fmla="*/ 1809750 h 1809750"/>
              <a:gd name="connsiteX3" fmla="*/ 0 w 3571875"/>
              <a:gd name="connsiteY3" fmla="*/ 1809750 h 1809750"/>
              <a:gd name="connsiteX0" fmla="*/ 0 w 3571875"/>
              <a:gd name="connsiteY0" fmla="*/ 1809750 h 1809750"/>
              <a:gd name="connsiteX1" fmla="*/ 2038350 w 3571875"/>
              <a:gd name="connsiteY1" fmla="*/ 0 h 1809750"/>
              <a:gd name="connsiteX2" fmla="*/ 3571875 w 3571875"/>
              <a:gd name="connsiteY2" fmla="*/ 1809750 h 1809750"/>
              <a:gd name="connsiteX3" fmla="*/ 0 w 3571875"/>
              <a:gd name="connsiteY3" fmla="*/ 1809750 h 18097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571875" h="1809750">
                <a:moveTo>
                  <a:pt x="0" y="1809750"/>
                </a:moveTo>
                <a:lnTo>
                  <a:pt x="2038350" y="0"/>
                </a:lnTo>
                <a:lnTo>
                  <a:pt x="3571875" y="1809750"/>
                </a:lnTo>
                <a:lnTo>
                  <a:pt x="0" y="1809750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19140000">
            <a:off x="671197" y="1717501"/>
            <a:ext cx="5486400" cy="867444"/>
          </a:xfrm>
        </p:spPr>
        <p:txBody>
          <a:bodyPr anchor="b"/>
          <a:lstStyle>
            <a:lvl1pPr algn="l">
              <a:defRPr sz="2800" b="0">
                <a:latin typeface="+mj-lt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 rot="19140000">
            <a:off x="1143479" y="2180529"/>
            <a:ext cx="6096545" cy="740664"/>
          </a:xfrm>
        </p:spPr>
        <p:txBody>
          <a:bodyPr/>
          <a:lstStyle>
            <a:lvl1pPr marL="0" indent="0">
              <a:buNone/>
              <a:defRPr sz="14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9/19/2013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9/19/2013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2057400" cy="4678362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9"/>
            <a:ext cx="6019800" cy="4678362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9/19/2013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9/19/2013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9205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/>
          <p:nvPr/>
        </p:nvSpPr>
        <p:spPr>
          <a:xfrm>
            <a:off x="-2382" y="5050633"/>
            <a:ext cx="3574257" cy="1807368"/>
          </a:xfrm>
          <a:custGeom>
            <a:avLst/>
            <a:gdLst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3571875 w 3571875"/>
              <a:gd name="connsiteY2" fmla="*/ 4210050 h 4210050"/>
              <a:gd name="connsiteX3" fmla="*/ 0 w 3571875"/>
              <a:gd name="connsiteY3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88394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205038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281238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76450 w 3571875"/>
              <a:gd name="connsiteY2" fmla="*/ 2274094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245519 w 3571875"/>
              <a:gd name="connsiteY2" fmla="*/ 2405063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38350 w 3571875"/>
              <a:gd name="connsiteY2" fmla="*/ 2405063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2433637 h 2433637"/>
              <a:gd name="connsiteX1" fmla="*/ 257175 w 3571875"/>
              <a:gd name="connsiteY1" fmla="*/ 0 h 2433637"/>
              <a:gd name="connsiteX2" fmla="*/ 2038350 w 3571875"/>
              <a:gd name="connsiteY2" fmla="*/ 628650 h 2433637"/>
              <a:gd name="connsiteX3" fmla="*/ 3571875 w 3571875"/>
              <a:gd name="connsiteY3" fmla="*/ 2433637 h 2433637"/>
              <a:gd name="connsiteX4" fmla="*/ 0 w 3571875"/>
              <a:gd name="connsiteY4" fmla="*/ 2433637 h 2433637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2040732 w 3574257"/>
              <a:gd name="connsiteY2" fmla="*/ 2381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924051 w 3574257"/>
              <a:gd name="connsiteY2" fmla="*/ 307181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9749 h 1809749"/>
              <a:gd name="connsiteX1" fmla="*/ 0 w 3574257"/>
              <a:gd name="connsiteY1" fmla="*/ 2381 h 1809749"/>
              <a:gd name="connsiteX2" fmla="*/ 2038351 w 3574257"/>
              <a:gd name="connsiteY2" fmla="*/ 0 h 1809749"/>
              <a:gd name="connsiteX3" fmla="*/ 3574257 w 3574257"/>
              <a:gd name="connsiteY3" fmla="*/ 1809749 h 1809749"/>
              <a:gd name="connsiteX4" fmla="*/ 2382 w 3574257"/>
              <a:gd name="connsiteY4" fmla="*/ 1809749 h 1809749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640682 w 3574257"/>
              <a:gd name="connsiteY2" fmla="*/ 450057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9749 h 1809749"/>
              <a:gd name="connsiteX1" fmla="*/ 0 w 3574257"/>
              <a:gd name="connsiteY1" fmla="*/ 2381 h 1809749"/>
              <a:gd name="connsiteX2" fmla="*/ 2038351 w 3574257"/>
              <a:gd name="connsiteY2" fmla="*/ 0 h 1809749"/>
              <a:gd name="connsiteX3" fmla="*/ 3574257 w 3574257"/>
              <a:gd name="connsiteY3" fmla="*/ 1809749 h 1809749"/>
              <a:gd name="connsiteX4" fmla="*/ 2382 w 3574257"/>
              <a:gd name="connsiteY4" fmla="*/ 1809749 h 1809749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657351 w 3574257"/>
              <a:gd name="connsiteY2" fmla="*/ 230982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2040732 w 3574257"/>
              <a:gd name="connsiteY2" fmla="*/ 2382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774032 w 3574257"/>
              <a:gd name="connsiteY2" fmla="*/ 161925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969294 w 3574257"/>
              <a:gd name="connsiteY2" fmla="*/ 21432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819275 w 3574257"/>
              <a:gd name="connsiteY2" fmla="*/ 200026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2045494 w 3574257"/>
              <a:gd name="connsiteY2" fmla="*/ 1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574257" h="1807368">
                <a:moveTo>
                  <a:pt x="2382" y="1807368"/>
                </a:moveTo>
                <a:lnTo>
                  <a:pt x="0" y="0"/>
                </a:lnTo>
                <a:lnTo>
                  <a:pt x="2045494" y="1"/>
                </a:lnTo>
                <a:lnTo>
                  <a:pt x="3574257" y="1807368"/>
                </a:lnTo>
                <a:lnTo>
                  <a:pt x="2382" y="1807368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Freeform 7"/>
          <p:cNvSpPr/>
          <p:nvPr/>
        </p:nvSpPr>
        <p:spPr>
          <a:xfrm>
            <a:off x="-2380" y="5051292"/>
            <a:ext cx="9146380" cy="1806709"/>
          </a:xfrm>
          <a:custGeom>
            <a:avLst/>
            <a:gdLst>
              <a:gd name="connsiteX0" fmla="*/ 0 w 3350419"/>
              <a:gd name="connsiteY0" fmla="*/ 2081213 h 2083594"/>
              <a:gd name="connsiteX1" fmla="*/ 3031331 w 3350419"/>
              <a:gd name="connsiteY1" fmla="*/ 0 h 2083594"/>
              <a:gd name="connsiteX2" fmla="*/ 3350419 w 3350419"/>
              <a:gd name="connsiteY2" fmla="*/ 80963 h 2083594"/>
              <a:gd name="connsiteX3" fmla="*/ 3350419 w 3350419"/>
              <a:gd name="connsiteY3" fmla="*/ 2083594 h 2083594"/>
              <a:gd name="connsiteX4" fmla="*/ 0 w 3350419"/>
              <a:gd name="connsiteY4" fmla="*/ 2081213 h 2083594"/>
              <a:gd name="connsiteX0" fmla="*/ 0 w 3112294"/>
              <a:gd name="connsiteY0" fmla="*/ 2019301 h 2083594"/>
              <a:gd name="connsiteX1" fmla="*/ 2793206 w 3112294"/>
              <a:gd name="connsiteY1" fmla="*/ 0 h 2083594"/>
              <a:gd name="connsiteX2" fmla="*/ 3112294 w 3112294"/>
              <a:gd name="connsiteY2" fmla="*/ 80963 h 2083594"/>
              <a:gd name="connsiteX3" fmla="*/ 3112294 w 3112294"/>
              <a:gd name="connsiteY3" fmla="*/ 2083594 h 2083594"/>
              <a:gd name="connsiteX4" fmla="*/ 0 w 3112294"/>
              <a:gd name="connsiteY4" fmla="*/ 2019301 h 2083594"/>
              <a:gd name="connsiteX0" fmla="*/ 0 w 3345656"/>
              <a:gd name="connsiteY0" fmla="*/ 2097882 h 2097882"/>
              <a:gd name="connsiteX1" fmla="*/ 3026568 w 3345656"/>
              <a:gd name="connsiteY1" fmla="*/ 0 h 2097882"/>
              <a:gd name="connsiteX2" fmla="*/ 3345656 w 3345656"/>
              <a:gd name="connsiteY2" fmla="*/ 80963 h 2097882"/>
              <a:gd name="connsiteX3" fmla="*/ 3345656 w 3345656"/>
              <a:gd name="connsiteY3" fmla="*/ 2083594 h 2097882"/>
              <a:gd name="connsiteX4" fmla="*/ 0 w 3345656"/>
              <a:gd name="connsiteY4" fmla="*/ 2097882 h 2097882"/>
              <a:gd name="connsiteX0" fmla="*/ 0 w 2800350"/>
              <a:gd name="connsiteY0" fmla="*/ 1935957 h 2083594"/>
              <a:gd name="connsiteX1" fmla="*/ 2481262 w 2800350"/>
              <a:gd name="connsiteY1" fmla="*/ 0 h 2083594"/>
              <a:gd name="connsiteX2" fmla="*/ 2800350 w 2800350"/>
              <a:gd name="connsiteY2" fmla="*/ 80963 h 2083594"/>
              <a:gd name="connsiteX3" fmla="*/ 2800350 w 2800350"/>
              <a:gd name="connsiteY3" fmla="*/ 2083594 h 2083594"/>
              <a:gd name="connsiteX4" fmla="*/ 0 w 2800350"/>
              <a:gd name="connsiteY4" fmla="*/ 1935957 h 2083594"/>
              <a:gd name="connsiteX0" fmla="*/ 0 w 3352800"/>
              <a:gd name="connsiteY0" fmla="*/ 2083594 h 2083594"/>
              <a:gd name="connsiteX1" fmla="*/ 3033712 w 3352800"/>
              <a:gd name="connsiteY1" fmla="*/ 0 h 2083594"/>
              <a:gd name="connsiteX2" fmla="*/ 3352800 w 3352800"/>
              <a:gd name="connsiteY2" fmla="*/ 80963 h 2083594"/>
              <a:gd name="connsiteX3" fmla="*/ 3352800 w 3352800"/>
              <a:gd name="connsiteY3" fmla="*/ 2083594 h 2083594"/>
              <a:gd name="connsiteX4" fmla="*/ 0 w 3352800"/>
              <a:gd name="connsiteY4" fmla="*/ 2083594 h 2083594"/>
              <a:gd name="connsiteX0" fmla="*/ 0 w 3352800"/>
              <a:gd name="connsiteY0" fmla="*/ 2002631 h 2002631"/>
              <a:gd name="connsiteX1" fmla="*/ 3033712 w 3352800"/>
              <a:gd name="connsiteY1" fmla="*/ 15716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988469 w 3352800"/>
              <a:gd name="connsiteY1" fmla="*/ 59530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3966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45314 w 3352800"/>
              <a:gd name="connsiteY1" fmla="*/ 1224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4839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75865 w 3352800"/>
              <a:gd name="connsiteY1" fmla="*/ 8178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901 h 2002901"/>
              <a:gd name="connsiteX1" fmla="*/ 2836585 w 3352800"/>
              <a:gd name="connsiteY1" fmla="*/ 0 h 2002901"/>
              <a:gd name="connsiteX2" fmla="*/ 3352800 w 3352800"/>
              <a:gd name="connsiteY2" fmla="*/ 270 h 2002901"/>
              <a:gd name="connsiteX3" fmla="*/ 3352800 w 3352800"/>
              <a:gd name="connsiteY3" fmla="*/ 2002901 h 2002901"/>
              <a:gd name="connsiteX4" fmla="*/ 0 w 3352800"/>
              <a:gd name="connsiteY4" fmla="*/ 2002901 h 2002901"/>
              <a:gd name="connsiteX0" fmla="*/ 0 w 3352800"/>
              <a:gd name="connsiteY0" fmla="*/ 2002631 h 2002631"/>
              <a:gd name="connsiteX1" fmla="*/ 754045 w 3352800"/>
              <a:gd name="connsiteY1" fmla="*/ 146832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534305 h 534305"/>
              <a:gd name="connsiteX1" fmla="*/ 754045 w 3352800"/>
              <a:gd name="connsiteY1" fmla="*/ 0 h 534305"/>
              <a:gd name="connsiteX2" fmla="*/ 3352800 w 3352800"/>
              <a:gd name="connsiteY2" fmla="*/ 7687 h 534305"/>
              <a:gd name="connsiteX3" fmla="*/ 3352800 w 3352800"/>
              <a:gd name="connsiteY3" fmla="*/ 534305 h 534305"/>
              <a:gd name="connsiteX4" fmla="*/ 0 w 3352800"/>
              <a:gd name="connsiteY4" fmla="*/ 534305 h 534305"/>
              <a:gd name="connsiteX0" fmla="*/ 0 w 3352800"/>
              <a:gd name="connsiteY0" fmla="*/ 534305 h 534305"/>
              <a:gd name="connsiteX1" fmla="*/ 754045 w 3352800"/>
              <a:gd name="connsiteY1" fmla="*/ 0 h 534305"/>
              <a:gd name="connsiteX2" fmla="*/ 3352800 w 3352800"/>
              <a:gd name="connsiteY2" fmla="*/ 7687 h 534305"/>
              <a:gd name="connsiteX3" fmla="*/ 3352800 w 3352800"/>
              <a:gd name="connsiteY3" fmla="*/ 534305 h 534305"/>
              <a:gd name="connsiteX4" fmla="*/ 0 w 3352800"/>
              <a:gd name="connsiteY4" fmla="*/ 534305 h 534305"/>
              <a:gd name="connsiteX0" fmla="*/ 0 w 3352800"/>
              <a:gd name="connsiteY0" fmla="*/ 526618 h 526618"/>
              <a:gd name="connsiteX1" fmla="*/ 980611 w 3352800"/>
              <a:gd name="connsiteY1" fmla="*/ 93681 h 526618"/>
              <a:gd name="connsiteX2" fmla="*/ 3352800 w 3352800"/>
              <a:gd name="connsiteY2" fmla="*/ 0 h 526618"/>
              <a:gd name="connsiteX3" fmla="*/ 3352800 w 3352800"/>
              <a:gd name="connsiteY3" fmla="*/ 526618 h 526618"/>
              <a:gd name="connsiteX4" fmla="*/ 0 w 3352800"/>
              <a:gd name="connsiteY4" fmla="*/ 526618 h 526618"/>
              <a:gd name="connsiteX0" fmla="*/ 0 w 3352800"/>
              <a:gd name="connsiteY0" fmla="*/ 526888 h 526888"/>
              <a:gd name="connsiteX1" fmla="*/ 744735 w 3352800"/>
              <a:gd name="connsiteY1" fmla="*/ 0 h 526888"/>
              <a:gd name="connsiteX2" fmla="*/ 3352800 w 3352800"/>
              <a:gd name="connsiteY2" fmla="*/ 270 h 526888"/>
              <a:gd name="connsiteX3" fmla="*/ 3352800 w 3352800"/>
              <a:gd name="connsiteY3" fmla="*/ 526888 h 526888"/>
              <a:gd name="connsiteX4" fmla="*/ 0 w 3352800"/>
              <a:gd name="connsiteY4" fmla="*/ 526888 h 526888"/>
              <a:gd name="connsiteX0" fmla="*/ 0 w 3352800"/>
              <a:gd name="connsiteY0" fmla="*/ 526618 h 526618"/>
              <a:gd name="connsiteX1" fmla="*/ 811948 w 3352800"/>
              <a:gd name="connsiteY1" fmla="*/ 60921 h 526618"/>
              <a:gd name="connsiteX2" fmla="*/ 3352800 w 3352800"/>
              <a:gd name="connsiteY2" fmla="*/ 0 h 526618"/>
              <a:gd name="connsiteX3" fmla="*/ 3352800 w 3352800"/>
              <a:gd name="connsiteY3" fmla="*/ 526618 h 526618"/>
              <a:gd name="connsiteX4" fmla="*/ 0 w 3352800"/>
              <a:gd name="connsiteY4" fmla="*/ 526618 h 526618"/>
              <a:gd name="connsiteX0" fmla="*/ 0 w 3352800"/>
              <a:gd name="connsiteY0" fmla="*/ 527584 h 527584"/>
              <a:gd name="connsiteX1" fmla="*/ 751718 w 3352800"/>
              <a:gd name="connsiteY1" fmla="*/ 0 h 527584"/>
              <a:gd name="connsiteX2" fmla="*/ 3352800 w 3352800"/>
              <a:gd name="connsiteY2" fmla="*/ 966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  <a:gd name="connsiteX0" fmla="*/ 0 w 3352800"/>
              <a:gd name="connsiteY0" fmla="*/ 527584 h 527584"/>
              <a:gd name="connsiteX1" fmla="*/ 751718 w 3352800"/>
              <a:gd name="connsiteY1" fmla="*/ 0 h 527584"/>
              <a:gd name="connsiteX2" fmla="*/ 3241069 w 3352800"/>
              <a:gd name="connsiteY2" fmla="*/ 94144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  <a:gd name="connsiteX0" fmla="*/ 0 w 3352800"/>
              <a:gd name="connsiteY0" fmla="*/ 527584 h 527584"/>
              <a:gd name="connsiteX1" fmla="*/ 751718 w 3352800"/>
              <a:gd name="connsiteY1" fmla="*/ 0 h 527584"/>
              <a:gd name="connsiteX2" fmla="*/ 3352800 w 3352800"/>
              <a:gd name="connsiteY2" fmla="*/ 271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  <a:gd name="connsiteX0" fmla="*/ 0 w 3352800"/>
              <a:gd name="connsiteY0" fmla="*/ 527313 h 527313"/>
              <a:gd name="connsiteX1" fmla="*/ 900984 w 3352800"/>
              <a:gd name="connsiteY1" fmla="*/ 97774 h 527313"/>
              <a:gd name="connsiteX2" fmla="*/ 3352800 w 3352800"/>
              <a:gd name="connsiteY2" fmla="*/ 0 h 527313"/>
              <a:gd name="connsiteX3" fmla="*/ 3352800 w 3352800"/>
              <a:gd name="connsiteY3" fmla="*/ 527313 h 527313"/>
              <a:gd name="connsiteX4" fmla="*/ 0 w 3352800"/>
              <a:gd name="connsiteY4" fmla="*/ 527313 h 527313"/>
              <a:gd name="connsiteX0" fmla="*/ 0 w 3352800"/>
              <a:gd name="connsiteY0" fmla="*/ 527584 h 527584"/>
              <a:gd name="connsiteX1" fmla="*/ 748227 w 3352800"/>
              <a:gd name="connsiteY1" fmla="*/ 0 h 527584"/>
              <a:gd name="connsiteX2" fmla="*/ 3352800 w 3352800"/>
              <a:gd name="connsiteY2" fmla="*/ 271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52800" h="527584">
                <a:moveTo>
                  <a:pt x="0" y="527584"/>
                </a:moveTo>
                <a:lnTo>
                  <a:pt x="748227" y="0"/>
                </a:lnTo>
                <a:lnTo>
                  <a:pt x="3352800" y="271"/>
                </a:lnTo>
                <a:lnTo>
                  <a:pt x="3352800" y="527584"/>
                </a:lnTo>
                <a:lnTo>
                  <a:pt x="0" y="527584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22960" y="365760"/>
            <a:ext cx="7520940" cy="54864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60" y="1100628"/>
            <a:ext cx="7520940" cy="357984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19140000">
            <a:off x="201168" y="5870448"/>
            <a:ext cx="2176272" cy="20116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FFFFF"/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9/19/2013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517514" y="6285122"/>
            <a:ext cx="4724400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cap="all" spc="200" baseline="0">
                <a:solidFill>
                  <a:srgbClr val="FFFFFF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401038" y="6170822"/>
            <a:ext cx="502920" cy="502920"/>
          </a:xfrm>
          <a:prstGeom prst="ellipse">
            <a:avLst/>
          </a:prstGeom>
          <a:ln w="19050">
            <a:solidFill>
              <a:srgbClr val="FFFFFF"/>
            </a:solidFill>
          </a:ln>
        </p:spPr>
        <p:txBody>
          <a:bodyPr vert="horz" lIns="9144" tIns="9144" rIns="9144" bIns="9144" rtlCol="0" anchor="ctr">
            <a:normAutofit/>
          </a:bodyPr>
          <a:lstStyle>
            <a:lvl1pPr algn="ctr">
              <a:defRPr sz="1650">
                <a:solidFill>
                  <a:srgbClr val="FFFFFF"/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2800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ts val="800"/>
        </a:spcBef>
        <a:buFont typeface="Arial" pitchFamily="34" charset="0"/>
        <a:buNone/>
        <a:defRPr sz="1600" b="1" kern="1200">
          <a:solidFill>
            <a:schemeClr val="tx1"/>
          </a:solidFill>
          <a:latin typeface="+mn-lt"/>
          <a:ea typeface="+mn-ea"/>
          <a:cs typeface="+mn-cs"/>
        </a:defRPr>
      </a:lvl1pPr>
      <a:lvl2pPr marL="173736" indent="-173736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402336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630936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859536" indent="-173736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097280" indent="-173736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353312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1581912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1792224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jpe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gif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7.jpeg"/><Relationship Id="rId4" Type="http://schemas.openxmlformats.org/officeDocument/2006/relationships/image" Target="../media/image16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20.wmf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 rot="19140000">
            <a:off x="-102723" y="2151273"/>
            <a:ext cx="6543847" cy="1204306"/>
          </a:xfrm>
        </p:spPr>
        <p:txBody>
          <a:bodyPr/>
          <a:lstStyle/>
          <a:p>
            <a:r>
              <a:rPr lang="en-US" sz="9600" dirty="0" smtClean="0"/>
              <a:t>WELCOME</a:t>
            </a:r>
            <a:endParaRPr lang="en-US" sz="80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19601" y="2505074"/>
            <a:ext cx="4419600" cy="41098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38732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2">
                <a:lumMod val="75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27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-76200" y="2133600"/>
            <a:ext cx="7224252" cy="3276600"/>
          </a:xfrm>
        </p:spPr>
        <p:txBody>
          <a:bodyPr>
            <a:noAutofit/>
          </a:bodyPr>
          <a:lstStyle/>
          <a:p>
            <a:pPr algn="l"/>
            <a:r>
              <a:rPr lang="en-US" sz="4000" dirty="0" smtClean="0">
                <a:solidFill>
                  <a:srgbClr val="FF0000"/>
                </a:solidFill>
              </a:rPr>
              <a:t>Assistant Teacher (Computer)</a:t>
            </a:r>
            <a:endParaRPr lang="en-US" sz="3600" dirty="0" smtClean="0">
              <a:solidFill>
                <a:srgbClr val="FF0000"/>
              </a:solidFill>
            </a:endParaRPr>
          </a:p>
          <a:p>
            <a:pPr algn="l"/>
            <a:r>
              <a:rPr lang="en-US" sz="3600" dirty="0" err="1" smtClean="0">
                <a:solidFill>
                  <a:srgbClr val="FF0000"/>
                </a:solidFill>
              </a:rPr>
              <a:t>Mongalbaria</a:t>
            </a:r>
            <a:r>
              <a:rPr lang="en-US" sz="3600" dirty="0" smtClean="0">
                <a:solidFill>
                  <a:srgbClr val="FF0000"/>
                </a:solidFill>
              </a:rPr>
              <a:t> </a:t>
            </a:r>
            <a:r>
              <a:rPr lang="en-US" sz="3600" dirty="0" err="1" smtClean="0">
                <a:solidFill>
                  <a:srgbClr val="FF0000"/>
                </a:solidFill>
              </a:rPr>
              <a:t>Kamil</a:t>
            </a:r>
            <a:r>
              <a:rPr lang="en-US" sz="3600" dirty="0" smtClean="0">
                <a:solidFill>
                  <a:srgbClr val="FF0000"/>
                </a:solidFill>
              </a:rPr>
              <a:t> </a:t>
            </a:r>
            <a:r>
              <a:rPr lang="en-US" sz="3600" dirty="0" err="1" smtClean="0">
                <a:solidFill>
                  <a:srgbClr val="FF0000"/>
                </a:solidFill>
              </a:rPr>
              <a:t>Madrasha</a:t>
            </a:r>
            <a:endParaRPr lang="en-US" sz="3600" dirty="0" smtClean="0">
              <a:solidFill>
                <a:srgbClr val="FF0000"/>
              </a:solidFill>
            </a:endParaRPr>
          </a:p>
          <a:p>
            <a:pPr algn="l"/>
            <a:r>
              <a:rPr lang="en-US" sz="3600" dirty="0" err="1" smtClean="0">
                <a:solidFill>
                  <a:srgbClr val="FF0000"/>
                </a:solidFill>
              </a:rPr>
              <a:t>Pakundia</a:t>
            </a:r>
            <a:r>
              <a:rPr lang="en-US" sz="3600" dirty="0" smtClean="0">
                <a:solidFill>
                  <a:srgbClr val="FF0000"/>
                </a:solidFill>
              </a:rPr>
              <a:t>, </a:t>
            </a:r>
            <a:r>
              <a:rPr lang="en-US" sz="3600" dirty="0" err="1" smtClean="0">
                <a:solidFill>
                  <a:srgbClr val="FF0000"/>
                </a:solidFill>
              </a:rPr>
              <a:t>Kishoregonj</a:t>
            </a:r>
            <a:endParaRPr lang="en-US" sz="3600" dirty="0" smtClean="0">
              <a:solidFill>
                <a:srgbClr val="FF0000"/>
              </a:solidFill>
            </a:endParaRPr>
          </a:p>
          <a:p>
            <a:pPr algn="l"/>
            <a:r>
              <a:rPr lang="en-US" sz="3600" dirty="0" smtClean="0">
                <a:solidFill>
                  <a:srgbClr val="FF0000"/>
                </a:solidFill>
              </a:rPr>
              <a:t>Mobile- </a:t>
            </a:r>
            <a:r>
              <a:rPr lang="en-US" sz="3600" dirty="0" smtClean="0">
                <a:solidFill>
                  <a:srgbClr val="FF0000"/>
                </a:solidFill>
              </a:rPr>
              <a:t>01714789802</a:t>
            </a:r>
          </a:p>
          <a:p>
            <a:pPr algn="l"/>
            <a:r>
              <a:rPr lang="en-US" sz="3600" dirty="0" smtClean="0">
                <a:solidFill>
                  <a:srgbClr val="FF0000"/>
                </a:solidFill>
              </a:rPr>
              <a:t>Email- mdkrkarim@gmail.com</a:t>
            </a:r>
            <a:endParaRPr lang="en-US" sz="3600" dirty="0">
              <a:solidFill>
                <a:srgbClr val="FF0000"/>
              </a:solidFill>
            </a:endParaRPr>
          </a:p>
        </p:txBody>
      </p:sp>
      <p:pic>
        <p:nvPicPr>
          <p:cNvPr id="4" name="Picture 1" descr="C:\Documents and Settings\shamim\Desktop\203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562600" y="2180491"/>
            <a:ext cx="3475705" cy="4144109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5" name="TextBox 4"/>
          <p:cNvSpPr txBox="1"/>
          <p:nvPr/>
        </p:nvSpPr>
        <p:spPr>
          <a:xfrm>
            <a:off x="838200" y="508337"/>
            <a:ext cx="646225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dirty="0"/>
              <a:t>MD. </a:t>
            </a:r>
            <a:r>
              <a:rPr lang="en-US" sz="6000" dirty="0" err="1"/>
              <a:t>Rajaul</a:t>
            </a:r>
            <a:r>
              <a:rPr lang="en-US" sz="6000" dirty="0"/>
              <a:t> </a:t>
            </a:r>
            <a:r>
              <a:rPr lang="en-US" sz="6000" dirty="0" err="1"/>
              <a:t>karim</a:t>
            </a:r>
            <a:endParaRPr lang="en-US" sz="6000" dirty="0"/>
          </a:p>
        </p:txBody>
      </p:sp>
    </p:spTree>
    <p:extLst>
      <p:ext uri="{BB962C8B-B14F-4D97-AF65-F5344CB8AC3E}">
        <p14:creationId xmlns:p14="http://schemas.microsoft.com/office/powerpoint/2010/main" val="12002900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4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9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1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4">
                <a:lumMod val="75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81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265238"/>
            <a:ext cx="5867400" cy="3611562"/>
          </a:xfrm>
        </p:spPr>
        <p:txBody>
          <a:bodyPr>
            <a:normAutofit/>
          </a:bodyPr>
          <a:lstStyle/>
          <a:p>
            <a:pPr algn="l"/>
            <a:r>
              <a:rPr lang="en-US" sz="8800" dirty="0" smtClean="0">
                <a:solidFill>
                  <a:srgbClr val="7030A0"/>
                </a:solidFill>
              </a:rPr>
              <a:t>Class: Eight</a:t>
            </a:r>
            <a:r>
              <a:rPr lang="en-US" sz="6600" dirty="0" smtClean="0"/>
              <a:t/>
            </a:r>
            <a:br>
              <a:rPr lang="en-US" sz="6600" dirty="0" smtClean="0"/>
            </a:br>
            <a:r>
              <a:rPr lang="en-US" sz="7200" dirty="0" smtClean="0">
                <a:solidFill>
                  <a:schemeClr val="accent1">
                    <a:lumMod val="50000"/>
                  </a:schemeClr>
                </a:solidFill>
              </a:rPr>
              <a:t>Sub: English </a:t>
            </a:r>
            <a:r>
              <a:rPr lang="en-US" sz="6600" dirty="0" smtClean="0"/>
              <a:t/>
            </a:r>
            <a:br>
              <a:rPr lang="en-US" sz="6600" dirty="0" smtClean="0"/>
            </a:br>
            <a:r>
              <a:rPr lang="en-US" sz="6600" dirty="0" smtClean="0">
                <a:solidFill>
                  <a:srgbClr val="FF0000"/>
                </a:solidFill>
              </a:rPr>
              <a:t>First Paper</a:t>
            </a:r>
            <a:endParaRPr lang="en-US" sz="6600" dirty="0">
              <a:solidFill>
                <a:srgbClr val="FF0000"/>
              </a:solidFill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91200" y="1907969"/>
            <a:ext cx="2286000" cy="29688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68718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5">
                <a:lumMod val="60000"/>
                <a:lumOff val="4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81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91200" y="1828800"/>
            <a:ext cx="2924175" cy="1743075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5400" dirty="0" smtClean="0"/>
              <a:t>Aims and Objectives</a:t>
            </a:r>
            <a:endParaRPr lang="en-US" sz="5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 smtClean="0"/>
              <a:t>After reading this lesson the students will be able to-------</a:t>
            </a:r>
          </a:p>
          <a:p>
            <a:r>
              <a:rPr lang="en-US" sz="3600" dirty="0" smtClean="0"/>
              <a:t>Say what is letter?</a:t>
            </a:r>
          </a:p>
          <a:p>
            <a:r>
              <a:rPr lang="en-US" sz="3600" dirty="0" smtClean="0"/>
              <a:t>Why we write letter?</a:t>
            </a:r>
          </a:p>
          <a:p>
            <a:r>
              <a:rPr lang="en-US" sz="3600" dirty="0" smtClean="0"/>
              <a:t>Bad affect of smoking?</a:t>
            </a:r>
          </a:p>
          <a:p>
            <a:r>
              <a:rPr lang="en-US" sz="3600" dirty="0" smtClean="0"/>
              <a:t>Answer given question?</a:t>
            </a:r>
          </a:p>
          <a:p>
            <a:r>
              <a:rPr lang="en-US" sz="3600" dirty="0" smtClean="0"/>
              <a:t>Write a letter?</a:t>
            </a:r>
            <a:endParaRPr lang="en-US" sz="3600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91200" y="3733800"/>
            <a:ext cx="3124200" cy="228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07763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6">
                <a:lumMod val="75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81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4600" y="435768"/>
            <a:ext cx="4346815" cy="6062663"/>
          </a:xfrm>
          <a:prstGeom prst="rect">
            <a:avLst/>
          </a:prstGeom>
        </p:spPr>
      </p:pic>
      <p:pic>
        <p:nvPicPr>
          <p:cNvPr id="3" name="Content Placeholder 2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52400" y="1891541"/>
            <a:ext cx="4038600" cy="3040677"/>
          </a:xfrm>
          <a:custGeom>
            <a:avLst/>
            <a:gdLst>
              <a:gd name="T0" fmla="*/ 0 w 21600"/>
              <a:gd name="T1" fmla="*/ 0 h 21600"/>
              <a:gd name="T2" fmla="*/ 10800 w 21600"/>
              <a:gd name="T3" fmla="*/ 0 h 21600"/>
              <a:gd name="T4" fmla="*/ 21600 w 21600"/>
              <a:gd name="T5" fmla="*/ 0 h 21600"/>
              <a:gd name="T6" fmla="*/ 21600 w 21600"/>
              <a:gd name="T7" fmla="*/ 10800 h 21600"/>
              <a:gd name="T8" fmla="*/ 21600 w 21600"/>
              <a:gd name="T9" fmla="*/ 21600 h 21600"/>
              <a:gd name="T10" fmla="*/ 10800 w 21600"/>
              <a:gd name="T11" fmla="*/ 21600 h 21600"/>
              <a:gd name="T12" fmla="*/ 0 w 21600"/>
              <a:gd name="T13" fmla="*/ 21600 h 21600"/>
              <a:gd name="T14" fmla="*/ 0 w 21600"/>
              <a:gd name="T15" fmla="*/ 10800 h 21600"/>
              <a:gd name="T16" fmla="*/ 5304 w 21600"/>
              <a:gd name="T17" fmla="*/ 9216 h 21600"/>
              <a:gd name="T18" fmla="*/ 17504 w 21600"/>
              <a:gd name="T19" fmla="*/ 18377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T16" t="T17" r="T18" b="T19"/>
            <a:pathLst>
              <a:path w="21600" h="21600" extrusionOk="0">
                <a:moveTo>
                  <a:pt x="14" y="0"/>
                </a:moveTo>
                <a:lnTo>
                  <a:pt x="21600" y="0"/>
                </a:lnTo>
                <a:lnTo>
                  <a:pt x="21600" y="21628"/>
                </a:lnTo>
                <a:lnTo>
                  <a:pt x="14" y="21628"/>
                </a:lnTo>
                <a:lnTo>
                  <a:pt x="14" y="0"/>
                </a:lnTo>
                <a:close/>
              </a:path>
              <a:path w="21600" h="21600" extrusionOk="0">
                <a:moveTo>
                  <a:pt x="18476" y="2035"/>
                </a:moveTo>
                <a:lnTo>
                  <a:pt x="20539" y="2035"/>
                </a:lnTo>
                <a:lnTo>
                  <a:pt x="20539" y="6559"/>
                </a:lnTo>
                <a:lnTo>
                  <a:pt x="18476" y="6559"/>
                </a:lnTo>
                <a:lnTo>
                  <a:pt x="18476" y="2035"/>
                </a:lnTo>
                <a:close/>
              </a:path>
              <a:path w="21600" h="21600" extrusionOk="0">
                <a:moveTo>
                  <a:pt x="884" y="2092"/>
                </a:moveTo>
                <a:lnTo>
                  <a:pt x="7425" y="2092"/>
                </a:lnTo>
                <a:lnTo>
                  <a:pt x="7425" y="2770"/>
                </a:lnTo>
                <a:lnTo>
                  <a:pt x="884" y="2770"/>
                </a:lnTo>
                <a:lnTo>
                  <a:pt x="884" y="2092"/>
                </a:lnTo>
                <a:close/>
              </a:path>
              <a:path w="21600" h="21600" extrusionOk="0">
                <a:moveTo>
                  <a:pt x="884" y="3109"/>
                </a:moveTo>
                <a:lnTo>
                  <a:pt x="7425" y="3109"/>
                </a:lnTo>
                <a:lnTo>
                  <a:pt x="7425" y="3788"/>
                </a:lnTo>
                <a:lnTo>
                  <a:pt x="884" y="3788"/>
                </a:lnTo>
                <a:lnTo>
                  <a:pt x="884" y="3109"/>
                </a:lnTo>
                <a:close/>
              </a:path>
              <a:path w="21600" h="21600" extrusionOk="0">
                <a:moveTo>
                  <a:pt x="884" y="4127"/>
                </a:moveTo>
                <a:lnTo>
                  <a:pt x="7425" y="4127"/>
                </a:lnTo>
                <a:lnTo>
                  <a:pt x="7425" y="4806"/>
                </a:lnTo>
                <a:lnTo>
                  <a:pt x="884" y="4806"/>
                </a:lnTo>
                <a:lnTo>
                  <a:pt x="884" y="4127"/>
                </a:lnTo>
                <a:close/>
              </a:path>
              <a:path w="21600" h="21600" extrusionOk="0">
                <a:moveTo>
                  <a:pt x="5127" y="5145"/>
                </a:moveTo>
                <a:lnTo>
                  <a:pt x="7425" y="5145"/>
                </a:lnTo>
                <a:lnTo>
                  <a:pt x="7425" y="5824"/>
                </a:lnTo>
                <a:lnTo>
                  <a:pt x="5127" y="5824"/>
                </a:lnTo>
                <a:lnTo>
                  <a:pt x="5127" y="5145"/>
                </a:lnTo>
                <a:close/>
              </a:path>
            </a:pathLst>
          </a:cu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  <a:effectLst>
            <a:outerShdw dist="107763" dir="2700000" algn="ctr" rotWithShape="0">
              <a:srgbClr val="808080"/>
            </a:outerShdw>
          </a:effectLst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48449" y="1905000"/>
            <a:ext cx="4338351" cy="3124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45185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4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tx2">
                <a:lumMod val="40000"/>
                <a:lumOff val="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81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" y="304800"/>
            <a:ext cx="8229600" cy="57912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342900"/>
            <a:ext cx="7772400" cy="2171700"/>
          </a:xfr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r>
              <a:rPr lang="en-US" sz="6600" dirty="0" smtClean="0">
                <a:solidFill>
                  <a:srgbClr val="FF0000"/>
                </a:solidFill>
              </a:rPr>
              <a:t>Unit: Three</a:t>
            </a:r>
            <a:r>
              <a:rPr lang="en-US" sz="6600" dirty="0" smtClean="0"/>
              <a:t/>
            </a:r>
            <a:br>
              <a:rPr lang="en-US" sz="6600" dirty="0" smtClean="0"/>
            </a:br>
            <a:r>
              <a:rPr lang="en-US" sz="6600" dirty="0" smtClean="0">
                <a:solidFill>
                  <a:srgbClr val="C00000"/>
                </a:solidFill>
              </a:rPr>
              <a:t>Lesson: Five</a:t>
            </a:r>
            <a:endParaRPr lang="en-US" sz="6600" dirty="0">
              <a:solidFill>
                <a:srgbClr val="C00000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657600"/>
            <a:ext cx="6705600" cy="1828800"/>
          </a:xfrm>
        </p:spPr>
        <p:txBody>
          <a:bodyPr>
            <a:noAutofit/>
          </a:bodyPr>
          <a:lstStyle/>
          <a:p>
            <a:r>
              <a:rPr lang="en-US" sz="13800" dirty="0" smtClean="0">
                <a:solidFill>
                  <a:srgbClr val="7030A0"/>
                </a:solidFill>
              </a:rPr>
              <a:t>A Letter</a:t>
            </a:r>
            <a:endParaRPr lang="en-US" sz="13800" dirty="0">
              <a:solidFill>
                <a:srgbClr val="7030A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799783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4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2">
                <a:lumMod val="60000"/>
                <a:lumOff val="4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6600" dirty="0" smtClean="0">
                <a:solidFill>
                  <a:srgbClr val="FF0000"/>
                </a:solidFill>
              </a:rPr>
              <a:t>Look at the picture</a:t>
            </a:r>
            <a:endParaRPr lang="en-US" sz="6600" dirty="0">
              <a:solidFill>
                <a:srgbClr val="FF0000"/>
              </a:solidFill>
            </a:endParaRPr>
          </a:p>
        </p:txBody>
      </p:sp>
      <p:pic>
        <p:nvPicPr>
          <p:cNvPr id="5" name="Picture 4" descr="sick_person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4800" y="1447800"/>
            <a:ext cx="3962400" cy="5043204"/>
          </a:xfrm>
          <a:prstGeom prst="rect">
            <a:avLst/>
          </a:prstGeom>
        </p:spPr>
      </p:pic>
      <p:pic>
        <p:nvPicPr>
          <p:cNvPr id="7" name="Content Placeholder 6" descr="p---.gif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4267200" y="1493837"/>
            <a:ext cx="4572000" cy="5059363"/>
          </a:xfrm>
        </p:spPr>
      </p:pic>
    </p:spTree>
    <p:extLst>
      <p:ext uri="{BB962C8B-B14F-4D97-AF65-F5344CB8AC3E}">
        <p14:creationId xmlns:p14="http://schemas.microsoft.com/office/powerpoint/2010/main" val="39475040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2">
                <a:lumMod val="75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135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9200" y="533400"/>
            <a:ext cx="6400800" cy="55015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349375"/>
            <a:ext cx="7772400" cy="1470025"/>
          </a:xfrm>
        </p:spPr>
        <p:txBody>
          <a:bodyPr>
            <a:normAutofit/>
          </a:bodyPr>
          <a:lstStyle/>
          <a:p>
            <a:r>
              <a:rPr lang="en-US" sz="4800" dirty="0" smtClean="0">
                <a:solidFill>
                  <a:srgbClr val="FF0000"/>
                </a:solidFill>
              </a:rPr>
              <a:t>What happened to the man? </a:t>
            </a:r>
            <a:endParaRPr lang="en-US" sz="4800" dirty="0">
              <a:solidFill>
                <a:srgbClr val="FF0000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19200" y="5029200"/>
            <a:ext cx="7315200" cy="1752600"/>
          </a:xfrm>
        </p:spPr>
        <p:txBody>
          <a:bodyPr>
            <a:normAutofit/>
          </a:bodyPr>
          <a:lstStyle/>
          <a:p>
            <a:r>
              <a:rPr lang="en-US" sz="5400" dirty="0">
                <a:solidFill>
                  <a:srgbClr val="990000"/>
                </a:solidFill>
              </a:rPr>
              <a:t>Read the passage silently</a:t>
            </a:r>
          </a:p>
        </p:txBody>
      </p:sp>
    </p:spTree>
    <p:extLst>
      <p:ext uri="{BB962C8B-B14F-4D97-AF65-F5344CB8AC3E}">
        <p14:creationId xmlns:p14="http://schemas.microsoft.com/office/powerpoint/2010/main" val="10458866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2">
                <a:lumMod val="75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135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304800"/>
            <a:ext cx="7772400" cy="1981200"/>
          </a:xfrm>
        </p:spPr>
        <p:txBody>
          <a:bodyPr>
            <a:normAutofit/>
          </a:bodyPr>
          <a:lstStyle/>
          <a:p>
            <a:r>
              <a:rPr lang="en-US" sz="5300" dirty="0" smtClean="0"/>
              <a:t>Nicotine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sz="5400" dirty="0" smtClean="0"/>
              <a:t>an element of tobacco leaf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2362200"/>
            <a:ext cx="2743200" cy="37338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29000" y="2362200"/>
            <a:ext cx="2466975" cy="373380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81700" y="2286000"/>
            <a:ext cx="2705100" cy="381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78894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tx2">
                <a:lumMod val="75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189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6000" dirty="0" smtClean="0"/>
              <a:t>  Lung of a smoker</a:t>
            </a:r>
            <a:endParaRPr lang="en-US" sz="6000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8107" y="2057400"/>
            <a:ext cx="4194159" cy="3276600"/>
          </a:xfr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95800" y="2133600"/>
            <a:ext cx="4191000" cy="3200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8423069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4">
                <a:lumMod val="75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858962"/>
          </a:xfrm>
        </p:spPr>
        <p:txBody>
          <a:bodyPr>
            <a:normAutofit/>
          </a:bodyPr>
          <a:lstStyle/>
          <a:p>
            <a:r>
              <a:rPr lang="en-US" dirty="0" smtClean="0"/>
              <a:t>How smoking attacks in lung of  human body?</a:t>
            </a:r>
            <a:endParaRPr lang="en-US" dirty="0"/>
          </a:p>
        </p:txBody>
      </p:sp>
      <p:graphicFrame>
        <p:nvGraphicFramePr>
          <p:cNvPr id="5" name="Content Placeholder 4">
            <a:hlinkClick r:id="" action="ppaction://ole?verb=0"/>
          </p:cNvPr>
          <p:cNvGraphicFramePr>
            <a:graphicFrameLocks noGrp="1" noChangeAspect="1"/>
          </p:cNvGraphicFramePr>
          <p:nvPr>
            <p:ph idx="1"/>
            <p:extLst>
              <p:ext uri="{D42A27DB-BD31-4B8C-83A1-F6EECF244321}">
                <p14:modId xmlns:p14="http://schemas.microsoft.com/office/powerpoint/2010/main" val="1012557699"/>
              </p:ext>
            </p:extLst>
          </p:nvPr>
        </p:nvGraphicFramePr>
        <p:xfrm>
          <a:off x="4191000" y="3478213"/>
          <a:ext cx="914400" cy="7715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94" name="Packager Shell Object" showAsIcon="1" r:id="rId3" imgW="914400" imgH="771480" progId="Package">
                  <p:embed/>
                </p:oleObj>
              </mc:Choice>
              <mc:Fallback>
                <p:oleObj name="Packager Shell Object" showAsIcon="1" r:id="rId3" imgW="914400" imgH="771480" progId="Package">
                  <p:embed/>
                  <p:pic>
                    <p:nvPicPr>
                      <p:cNvPr id="0" name="Picture 52"/>
                      <p:cNvPicPr>
                        <a:picLocks noGrp="1"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191000" y="3478213"/>
                        <a:ext cx="914400" cy="7715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4854642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2">
                <a:lumMod val="75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162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304800"/>
            <a:ext cx="7772400" cy="1470025"/>
          </a:xfrm>
        </p:spPr>
        <p:txBody>
          <a:bodyPr>
            <a:normAutofit/>
          </a:bodyPr>
          <a:lstStyle/>
          <a:p>
            <a:r>
              <a:rPr lang="en-US" sz="8800" dirty="0" smtClean="0"/>
              <a:t>X-RAY</a:t>
            </a:r>
            <a:endParaRPr lang="en-US" sz="88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47800" y="3048000"/>
            <a:ext cx="6400800" cy="1752600"/>
          </a:xfrm>
        </p:spPr>
        <p:txBody>
          <a:bodyPr/>
          <a:lstStyle/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800" y="1981200"/>
            <a:ext cx="3971925" cy="4300636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0" y="1981201"/>
            <a:ext cx="3733800" cy="43006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64148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2">
                <a:lumMod val="60000"/>
                <a:lumOff val="4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162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6000" dirty="0" smtClean="0">
                <a:solidFill>
                  <a:srgbClr val="7030A0"/>
                </a:solidFill>
              </a:rPr>
              <a:t>Bad affect of smoking</a:t>
            </a:r>
            <a:endParaRPr lang="en-US" sz="6000" dirty="0">
              <a:solidFill>
                <a:srgbClr val="7030A0"/>
              </a:solidFill>
            </a:endParaRPr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965" y="1752600"/>
            <a:ext cx="3255748" cy="3733800"/>
          </a:xfrm>
        </p:spPr>
      </p:pic>
      <p:pic>
        <p:nvPicPr>
          <p:cNvPr id="6" name="Content Placeholder 5"/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95800" y="1676400"/>
            <a:ext cx="4191000" cy="3810000"/>
          </a:xfrm>
        </p:spPr>
      </p:pic>
    </p:spTree>
    <p:extLst>
      <p:ext uri="{BB962C8B-B14F-4D97-AF65-F5344CB8AC3E}">
        <p14:creationId xmlns:p14="http://schemas.microsoft.com/office/powerpoint/2010/main" val="4171319055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6" presetClass="exit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out)">
                                      <p:cBhvr>
                                        <p:cTn id="13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tx2">
                <a:lumMod val="60000"/>
                <a:lumOff val="4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162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800" y="304800"/>
            <a:ext cx="8610600" cy="6199632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219200"/>
            <a:ext cx="8229600" cy="1143000"/>
          </a:xfr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/>
          <a:lstStyle/>
          <a:p>
            <a:r>
              <a:rPr lang="en-US" dirty="0" smtClean="0"/>
              <a:t>QUESTIONS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971800"/>
            <a:ext cx="8229600" cy="2849564"/>
          </a:xfrm>
        </p:spPr>
        <p:txBody>
          <a:bodyPr/>
          <a:lstStyle/>
          <a:p>
            <a:r>
              <a:rPr lang="en-US" sz="4400" dirty="0" smtClean="0">
                <a:solidFill>
                  <a:srgbClr val="FF0000"/>
                </a:solidFill>
              </a:rPr>
              <a:t>Who is the writer of the letter?</a:t>
            </a:r>
          </a:p>
          <a:p>
            <a:r>
              <a:rPr lang="en-US" sz="4400" dirty="0" smtClean="0">
                <a:solidFill>
                  <a:srgbClr val="FF0000"/>
                </a:solidFill>
              </a:rPr>
              <a:t>What causes lung cancer?</a:t>
            </a:r>
          </a:p>
          <a:p>
            <a:r>
              <a:rPr lang="en-US" sz="4400" dirty="0" smtClean="0">
                <a:solidFill>
                  <a:srgbClr val="FF0000"/>
                </a:solidFill>
              </a:rPr>
              <a:t>What does tobacco leaf contain?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493857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 override="childStyle">
                                        <p:cTn id="11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style.fontWeight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normal"/>
                                          </p:val>
                                        </p:tav>
                                        <p:tav tm="50000">
                                          <p:val>
                                            <p:strVal val="bold"/>
                                          </p:val>
                                        </p:tav>
                                        <p:tav tm="60000">
                                          <p:val>
                                            <p:strVal val="normal"/>
                                          </p:val>
                                        </p:tav>
                                        <p:tav tm="100000">
                                          <p:val>
                                            <p:strVal val="normal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2">
                <a:lumMod val="75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162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0" y="609600"/>
            <a:ext cx="8229600" cy="5715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19200" y="762000"/>
            <a:ext cx="6705600" cy="1143000"/>
          </a:xfrm>
          <a:solidFill>
            <a:schemeClr val="tx2">
              <a:lumMod val="60000"/>
              <a:lumOff val="40000"/>
            </a:schemeClr>
          </a:solidFill>
        </p:spPr>
        <p:txBody>
          <a:bodyPr>
            <a:noAutofit/>
          </a:bodyPr>
          <a:lstStyle/>
          <a:p>
            <a:r>
              <a:rPr lang="en-US" sz="8800" dirty="0" smtClean="0">
                <a:solidFill>
                  <a:srgbClr val="FF0000"/>
                </a:solidFill>
              </a:rPr>
              <a:t>HOMEWORK</a:t>
            </a:r>
            <a:endParaRPr lang="en-US" sz="8800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endParaRPr lang="en-US" sz="5400" dirty="0" smtClean="0"/>
          </a:p>
          <a:p>
            <a:pPr marL="0" indent="0" algn="ctr">
              <a:buNone/>
            </a:pPr>
            <a:r>
              <a:rPr lang="en-US" sz="5400" dirty="0" smtClean="0">
                <a:solidFill>
                  <a:srgbClr val="000066"/>
                </a:solidFill>
              </a:rPr>
              <a:t>Write a reply of given letter.</a:t>
            </a:r>
            <a:endParaRPr lang="en-US" sz="5400" dirty="0">
              <a:solidFill>
                <a:srgbClr val="00006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727795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3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2"/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162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 rot="19762316">
            <a:off x="51620" y="936667"/>
            <a:ext cx="4574137" cy="175432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5400" dirty="0" smtClean="0"/>
              <a:t>No more today.</a:t>
            </a:r>
          </a:p>
          <a:p>
            <a:r>
              <a:rPr lang="en-US" sz="5400" dirty="0" smtClean="0"/>
              <a:t>Good bye.</a:t>
            </a:r>
            <a:endParaRPr lang="en-US" sz="5400" dirty="0"/>
          </a:p>
        </p:txBody>
      </p:sp>
      <p:pic>
        <p:nvPicPr>
          <p:cNvPr id="7" name="Picture 6" descr="images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9094597">
            <a:off x="3861799" y="2195419"/>
            <a:ext cx="4697451" cy="35491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05184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theme/_rels/them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Angles">
  <a:themeElements>
    <a:clrScheme name="Angles">
      <a:dk1>
        <a:srgbClr val="000000"/>
      </a:dk1>
      <a:lt1>
        <a:srgbClr val="FFFFFF"/>
      </a:lt1>
      <a:dk2>
        <a:srgbClr val="434342"/>
      </a:dk2>
      <a:lt2>
        <a:srgbClr val="CDD7D9"/>
      </a:lt2>
      <a:accent1>
        <a:srgbClr val="797B7E"/>
      </a:accent1>
      <a:accent2>
        <a:srgbClr val="F96A1B"/>
      </a:accent2>
      <a:accent3>
        <a:srgbClr val="08A1D9"/>
      </a:accent3>
      <a:accent4>
        <a:srgbClr val="7C984A"/>
      </a:accent4>
      <a:accent5>
        <a:srgbClr val="C2AD8D"/>
      </a:accent5>
      <a:accent6>
        <a:srgbClr val="506E94"/>
      </a:accent6>
      <a:hlink>
        <a:srgbClr val="5F5F5F"/>
      </a:hlink>
      <a:folHlink>
        <a:srgbClr val="969696"/>
      </a:folHlink>
    </a:clrScheme>
    <a:fontScheme name="Angles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微软雅黑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Franklin Gothic Book"/>
        <a:ea typeface=""/>
        <a:cs typeface=""/>
        <a:font script="Jpan" typeface="ＭＳ Ｐゴシック"/>
        <a:font script="Hang" typeface="맑은 고딕"/>
        <a:font script="Hans" typeface="隶书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Angle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20400000"/>
            </a:lightRig>
          </a:scene3d>
          <a:sp3d contourW="6350">
            <a:bevelT w="41275" h="19050" prst="angle"/>
            <a:contourClr>
              <a:schemeClr val="phClr">
                <a:shade val="25000"/>
                <a:satMod val="150000"/>
              </a:schemeClr>
            </a:contourClr>
          </a:sp3d>
        </a:effectStyle>
      </a:effectStyleLst>
      <a:bg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tint val="90000"/>
                <a:shade val="85000"/>
              </a:schemeClr>
              <a:schemeClr val="phClr">
                <a:tint val="95000"/>
                <a:shade val="99000"/>
              </a:schemeClr>
            </a:duotone>
          </a:blip>
          <a:tile tx="0" ty="0" sx="100000" sy="100000" flip="none" algn="tl"/>
        </a:blipFill>
        <a:blipFill rotWithShape="1">
          <a:blip xmlns:r="http://schemas.openxmlformats.org/officeDocument/2006/relationships" r:embed="rId2">
            <a:duotone>
              <a:schemeClr val="phClr">
                <a:tint val="93000"/>
                <a:shade val="85000"/>
              </a:schemeClr>
              <a:schemeClr val="phClr">
                <a:tint val="96000"/>
                <a:shade val="99000"/>
              </a:schemeClr>
            </a:duotone>
          </a:blip>
          <a:tile tx="0" ty="0" sx="90000" sy="90000" flip="none" algn="tl"/>
        </a:blip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355</TotalTime>
  <Words>137</Words>
  <Application>Microsoft Office PowerPoint</Application>
  <PresentationFormat>On-screen Show (4:3)</PresentationFormat>
  <Paragraphs>37</Paragraphs>
  <Slides>16</Slides>
  <Notes>3</Notes>
  <HiddenSlides>0</HiddenSlides>
  <MMClips>0</MMClips>
  <ScaleCrop>false</ScaleCrop>
  <HeadingPairs>
    <vt:vector size="6" baseType="variant">
      <vt:variant>
        <vt:lpstr>Theme</vt:lpstr>
      </vt:variant>
      <vt:variant>
        <vt:i4>2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19" baseType="lpstr">
      <vt:lpstr>Office Theme</vt:lpstr>
      <vt:lpstr>Angles</vt:lpstr>
      <vt:lpstr>Packager Shell Object</vt:lpstr>
      <vt:lpstr>WELCOME</vt:lpstr>
      <vt:lpstr>PowerPoint Presentation</vt:lpstr>
      <vt:lpstr>Class: Eight Sub: English  First Paper</vt:lpstr>
      <vt:lpstr>Aims and Objectives</vt:lpstr>
      <vt:lpstr>PowerPoint Presentation</vt:lpstr>
      <vt:lpstr>Unit: Three Lesson: Five</vt:lpstr>
      <vt:lpstr>Look at the picture</vt:lpstr>
      <vt:lpstr>What happened to the man? </vt:lpstr>
      <vt:lpstr>Nicotine an element of tobacco leaf</vt:lpstr>
      <vt:lpstr>  Lung of a smoker</vt:lpstr>
      <vt:lpstr>How smoking attacks in lung of  human body?</vt:lpstr>
      <vt:lpstr>X-RAY</vt:lpstr>
      <vt:lpstr>Bad affect of smoking</vt:lpstr>
      <vt:lpstr>QUESTIONS</vt:lpstr>
      <vt:lpstr>HOMEWORK</vt:lpstr>
      <vt:lpstr>PowerPoint Presentation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Heron</dc:creator>
  <cp:lastModifiedBy>TSS</cp:lastModifiedBy>
  <cp:revision>80</cp:revision>
  <dcterms:created xsi:type="dcterms:W3CDTF">2006-08-16T00:00:00Z</dcterms:created>
  <dcterms:modified xsi:type="dcterms:W3CDTF">2013-09-19T05:21:23Z</dcterms:modified>
</cp:coreProperties>
</file>